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0DC24D-2E6F-4851-BE2E-ED37C48F0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4FBF10-7CC7-4A47-A387-3B1EAE15E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EBDE49-A146-4048-9973-3CE8863C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9574E4-39D5-42F0-B51B-856BC819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65D33D-B088-4966-A769-4BE462948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93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D415C-BC48-46BB-AEF9-C41ACBDE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BFA732-57F1-4D38-BB80-3906373BD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6C0D2E-E961-4422-81DE-76DF1CB7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ACEB20-21D9-43EF-ADE9-8B295CF4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2DB823-F81D-4026-9515-F034ECF1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54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785F86-5042-4B17-B027-3E7488440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CE147D-CF24-4295-B8FA-0CCB15343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75D837-743E-4C44-A441-7DE6C136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4967EA-7DDC-4740-80DE-3096FD20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470E81-59C0-4E5F-819C-D764F458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77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EC9E0-402A-42D7-8A97-3EE3D5CA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5697A3-6CB3-4F15-BA2C-FE6EA904B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DE6CB4-198F-40B8-B782-F406292A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F6290-FB36-4923-9B0D-169033DF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3AC7A2-1A56-4C14-9D5B-90B0CCFB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44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43B99-B835-47F8-B6D4-E88B2E116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94B7C8-F12C-46E2-9004-6C41083DE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F8218A-1440-4F8C-BBE7-4EBE5C86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D1257-CC32-4D0E-97D7-3BE6F35B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F77265-6170-452A-8909-374C8F8B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29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4DE36-7D7E-42F2-B19A-16BCB70B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1E8BDC-295B-4F8F-A9B8-758A10CCA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49384D-18BB-40E3-8D10-17D22D9D7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484258-CF86-4882-8DA9-7A47DAE0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15444E-21B5-4422-8CE0-67AA9A13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DEE699-9D81-4E83-93A1-D25DBBF1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06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A34BC-04E3-4A33-BC2D-732763E3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1D6F5A-1231-4242-ACBC-23E33996E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C38A21-D51A-42B6-A5AB-F592E873E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A7FDC5-68EF-4C22-9831-44354F860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0B58D1-EA07-435C-A5FF-02A23B758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3C3871-4E8C-421F-8971-9CD5F6F0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8B5816-068A-4C01-BD30-4411FB01B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D99C09-8ECC-4330-BAD4-BD406587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9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A5FA2-24B3-40BA-A65D-611B6E9FC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0C7FF9-E299-40CE-BA3C-360B1B45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03F639-7B5B-4694-BBF6-66675058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D98525-0C72-4DB6-916C-BD279FAA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10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99DA7BC-1733-47D0-AB1A-7D7D944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68CF02-5D72-40B8-A76D-B3439372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0B61C5-D60A-4FFD-8280-BD3E56C7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55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F44B4-12AF-4706-AB43-BDB825CF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403FE0-4AAE-4865-9EB9-0F3BF4E97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0E25FD-204D-487A-883F-227F326DE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D5A468-173E-43BE-8D08-AD45C4A4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0F6B4D-80C5-4C44-B30B-265BB70B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D3120F-CF55-436B-9C52-D623A3B8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47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2968E-D2FF-43E9-BD63-E8784619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9E7702-7B02-4CFC-9BA4-B1E691570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73E6F8-EB79-44EB-B5AB-D55A50F68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4A3321-88A2-4DB9-9AA7-151BF3A84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8B8809-1EAE-4BA1-B25E-BDC8DA3E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40EDB5-5BB1-428C-A5A1-66E88132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706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7391C3-0DEB-4701-BCF6-39A25F67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434B00-CC97-4E55-A47A-39D878A29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879D8E-EAAA-45A5-8BF7-293EBA720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7CDF-3FA9-423A-A888-15708CDC3C5C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EC5F4-8F98-414F-91B9-D42223BE1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9FF7F-3164-4DB0-A3B3-8983E3D72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A3815-CBCB-4E0F-A2B7-77A29D23A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44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E552D9E-29A0-45B2-BD4F-FD5A4DE45EEA}"/>
              </a:ext>
            </a:extLst>
          </p:cNvPr>
          <p:cNvSpPr txBox="1"/>
          <p:nvPr/>
        </p:nvSpPr>
        <p:spPr>
          <a:xfrm>
            <a:off x="1631092" y="2298357"/>
            <a:ext cx="6882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Funcionario Responsable de la Información: </a:t>
            </a:r>
            <a:r>
              <a:rPr lang="es-MX" dirty="0"/>
              <a:t>Susana González del Rio  </a:t>
            </a:r>
            <a:r>
              <a:rPr lang="es-MX" b="1" dirty="0"/>
              <a:t>Área Responsable de la Información: </a:t>
            </a:r>
            <a:r>
              <a:rPr lang="es-MX" dirty="0"/>
              <a:t>Subdirección Recursos Humanos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90A3E9B-24C5-458F-9CF6-F1FC73527676}"/>
              </a:ext>
            </a:extLst>
          </p:cNvPr>
          <p:cNvSpPr txBox="1"/>
          <p:nvPr/>
        </p:nvSpPr>
        <p:spPr>
          <a:xfrm>
            <a:off x="5702643" y="3479974"/>
            <a:ext cx="562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A la fecha se informa que el Directorio de los Servidores Públicos, se encuentra en revisión y validación, una vez que los organigramas se encuentren actualizados y validados por el área correspondiente serán cargados a esta plataforma.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E3FC1C7-4D1C-4874-B46A-FD7A78AF0834}"/>
              </a:ext>
            </a:extLst>
          </p:cNvPr>
          <p:cNvSpPr txBox="1"/>
          <p:nvPr/>
        </p:nvSpPr>
        <p:spPr>
          <a:xfrm>
            <a:off x="1631092" y="5631088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/>
              <a:t>Fecha de Actualización: </a:t>
            </a:r>
            <a:r>
              <a:rPr lang="es-MX" sz="1800" dirty="0"/>
              <a:t>04 de </a:t>
            </a:r>
            <a:r>
              <a:rPr lang="es-MX" dirty="0"/>
              <a:t>marzo</a:t>
            </a:r>
            <a:r>
              <a:rPr lang="es-MX" sz="1800" dirty="0"/>
              <a:t> del  2024 </a:t>
            </a:r>
          </a:p>
          <a:p>
            <a:r>
              <a:rPr lang="es-ES" sz="1800" b="1" dirty="0"/>
              <a:t>Fecha de Validación:      </a:t>
            </a:r>
            <a:r>
              <a:rPr lang="es-MX" sz="1800" dirty="0"/>
              <a:t>04 de marzo del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DE61096-7EEC-4CCA-932A-FF87A424D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092" y="372662"/>
            <a:ext cx="9693876" cy="139040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D9897AF-E2FF-4244-9E82-491872D86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011" y="1659285"/>
            <a:ext cx="4123809" cy="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04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TRANSPARENCIA</dc:creator>
  <cp:lastModifiedBy>Claudia Delia Morales Guerrero</cp:lastModifiedBy>
  <cp:revision>7</cp:revision>
  <dcterms:created xsi:type="dcterms:W3CDTF">2024-02-01T21:33:01Z</dcterms:created>
  <dcterms:modified xsi:type="dcterms:W3CDTF">2024-03-04T16:49:03Z</dcterms:modified>
</cp:coreProperties>
</file>